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90" y="1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18831" cy="493316"/>
          </a:xfrm>
          <a:prstGeom prst="rect">
            <a:avLst/>
          </a:prstGeom>
        </p:spPr>
        <p:txBody>
          <a:bodyPr vert="horz" lIns="90626" tIns="45314" rIns="90626" bIns="453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6" y="4"/>
            <a:ext cx="2918831" cy="493316"/>
          </a:xfrm>
          <a:prstGeom prst="rect">
            <a:avLst/>
          </a:prstGeom>
        </p:spPr>
        <p:txBody>
          <a:bodyPr vert="horz" lIns="90626" tIns="45314" rIns="90626" bIns="45314" rtlCol="0"/>
          <a:lstStyle>
            <a:lvl1pPr algn="r">
              <a:defRPr sz="1200"/>
            </a:lvl1pPr>
          </a:lstStyle>
          <a:p>
            <a:fld id="{C0001A65-EDC0-493D-B9FB-28A35D232E9C}" type="datetimeFigureOut">
              <a:rPr kumimoji="1" lang="ja-JP" altLang="en-US" smtClean="0"/>
              <a:pPr/>
              <a:t>2023/9/28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39775"/>
            <a:ext cx="5343525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6" tIns="45314" rIns="90626" bIns="4531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0626" tIns="45314" rIns="90626" bIns="45314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1" cy="493316"/>
          </a:xfrm>
          <a:prstGeom prst="rect">
            <a:avLst/>
          </a:prstGeom>
        </p:spPr>
        <p:txBody>
          <a:bodyPr vert="horz" lIns="90626" tIns="45314" rIns="90626" bIns="453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1" cy="493316"/>
          </a:xfrm>
          <a:prstGeom prst="rect">
            <a:avLst/>
          </a:prstGeom>
        </p:spPr>
        <p:txBody>
          <a:bodyPr vert="horz" lIns="90626" tIns="45314" rIns="90626" bIns="45314" rtlCol="0" anchor="b"/>
          <a:lstStyle>
            <a:lvl1pPr algn="r">
              <a:defRPr sz="1200"/>
            </a:lvl1pPr>
          </a:lstStyle>
          <a:p>
            <a:fld id="{9918B6A9-7E99-439A-85D1-9E395D9B34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84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F62D-0AD4-4163-ABC8-51A80D097360}" type="datetimeFigureOut">
              <a:rPr kumimoji="1" lang="ja-JP" altLang="en-US" smtClean="0"/>
              <a:pPr/>
              <a:t>2023/9/28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91F7-0227-4A88-84D4-7524F80D770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F62D-0AD4-4163-ABC8-51A80D097360}" type="datetimeFigureOut">
              <a:rPr kumimoji="1" lang="ja-JP" altLang="en-US" smtClean="0"/>
              <a:pPr/>
              <a:t>2023/9/28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91F7-0227-4A88-84D4-7524F80D770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F62D-0AD4-4163-ABC8-51A80D097360}" type="datetimeFigureOut">
              <a:rPr kumimoji="1" lang="ja-JP" altLang="en-US" smtClean="0"/>
              <a:pPr/>
              <a:t>2023/9/28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91F7-0227-4A88-84D4-7524F80D770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F62D-0AD4-4163-ABC8-51A80D097360}" type="datetimeFigureOut">
              <a:rPr kumimoji="1" lang="ja-JP" altLang="en-US" smtClean="0"/>
              <a:pPr/>
              <a:t>2023/9/28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91F7-0227-4A88-84D4-7524F80D770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F62D-0AD4-4163-ABC8-51A80D097360}" type="datetimeFigureOut">
              <a:rPr kumimoji="1" lang="ja-JP" altLang="en-US" smtClean="0"/>
              <a:pPr/>
              <a:t>2023/9/28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91F7-0227-4A88-84D4-7524F80D770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F62D-0AD4-4163-ABC8-51A80D097360}" type="datetimeFigureOut">
              <a:rPr kumimoji="1" lang="ja-JP" altLang="en-US" smtClean="0"/>
              <a:pPr/>
              <a:t>2023/9/28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91F7-0227-4A88-84D4-7524F80D770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F62D-0AD4-4163-ABC8-51A80D097360}" type="datetimeFigureOut">
              <a:rPr kumimoji="1" lang="ja-JP" altLang="en-US" smtClean="0"/>
              <a:pPr/>
              <a:t>2023/9/28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91F7-0227-4A88-84D4-7524F80D770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F62D-0AD4-4163-ABC8-51A80D097360}" type="datetimeFigureOut">
              <a:rPr kumimoji="1" lang="ja-JP" altLang="en-US" smtClean="0"/>
              <a:pPr/>
              <a:t>2023/9/28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91F7-0227-4A88-84D4-7524F80D770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F62D-0AD4-4163-ABC8-51A80D097360}" type="datetimeFigureOut">
              <a:rPr kumimoji="1" lang="ja-JP" altLang="en-US" smtClean="0"/>
              <a:pPr/>
              <a:t>2023/9/28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91F7-0227-4A88-84D4-7524F80D770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F62D-0AD4-4163-ABC8-51A80D097360}" type="datetimeFigureOut">
              <a:rPr kumimoji="1" lang="ja-JP" altLang="en-US" smtClean="0"/>
              <a:pPr/>
              <a:t>2023/9/28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91F7-0227-4A88-84D4-7524F80D770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F62D-0AD4-4163-ABC8-51A80D097360}" type="datetimeFigureOut">
              <a:rPr kumimoji="1" lang="ja-JP" altLang="en-US" smtClean="0"/>
              <a:pPr/>
              <a:t>2023/9/28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591F7-0227-4A88-84D4-7524F80D770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FF62D-0AD4-4163-ABC8-51A80D097360}" type="datetimeFigureOut">
              <a:rPr kumimoji="1" lang="ja-JP" altLang="en-US" smtClean="0"/>
              <a:pPr/>
              <a:t>2023/9/28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591F7-0227-4A88-84D4-7524F80D770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1588EBA-24CB-54E8-0A63-85811F5D46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82627" y="3287665"/>
            <a:ext cx="3429000" cy="2571750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40BB8DC-E810-E832-7571-1DEFE10406D4}"/>
              </a:ext>
            </a:extLst>
          </p:cNvPr>
          <p:cNvSpPr/>
          <p:nvPr/>
        </p:nvSpPr>
        <p:spPr>
          <a:xfrm>
            <a:off x="640487" y="5480642"/>
            <a:ext cx="5829283" cy="792088"/>
          </a:xfrm>
          <a:prstGeom prst="rect">
            <a:avLst/>
          </a:prstGeom>
          <a:solidFill>
            <a:srgbClr val="FFFFCC"/>
          </a:solidFill>
          <a:ln w="41275" cmpd="thickThin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中央区日本橋小伝馬町</a:t>
            </a:r>
            <a:r>
              <a:rPr lang="en-US" altLang="ja-JP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  <a:r>
              <a:rPr lang="en-US" altLang="ja-JP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十思スクエア</a:t>
            </a:r>
            <a:r>
              <a:rPr lang="en-US" altLang="ja-JP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　</a:t>
            </a:r>
            <a:endParaRPr lang="en-US" altLang="ja-JP" sz="20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03-3665-3547</a:t>
            </a:r>
            <a:r>
              <a:rPr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5856B6A-7061-6269-8508-F8EF07E5F3F2}"/>
              </a:ext>
            </a:extLst>
          </p:cNvPr>
          <p:cNvSpPr/>
          <p:nvPr/>
        </p:nvSpPr>
        <p:spPr>
          <a:xfrm>
            <a:off x="216697" y="382352"/>
            <a:ext cx="9472606" cy="6093296"/>
          </a:xfrm>
          <a:prstGeom prst="rect">
            <a:avLst/>
          </a:prstGeom>
          <a:noFill/>
          <a:ln w="412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A85011A-E8DC-7376-CE84-26EE05BD5160}"/>
              </a:ext>
            </a:extLst>
          </p:cNvPr>
          <p:cNvSpPr/>
          <p:nvPr/>
        </p:nvSpPr>
        <p:spPr>
          <a:xfrm>
            <a:off x="436912" y="184168"/>
            <a:ext cx="9052591" cy="6485192"/>
          </a:xfrm>
          <a:prstGeom prst="rect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81DA9DE-7B79-596D-8529-EDFD2807F303}"/>
              </a:ext>
            </a:extLst>
          </p:cNvPr>
          <p:cNvSpPr txBox="1"/>
          <p:nvPr/>
        </p:nvSpPr>
        <p:spPr>
          <a:xfrm>
            <a:off x="640488" y="585270"/>
            <a:ext cx="3448416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公益社団法人日本橋医師会　</a:t>
            </a:r>
            <a:endParaRPr lang="en-US" altLang="ja-JP" sz="20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8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</a:t>
            </a:r>
            <a:endParaRPr lang="ja-JP" altLang="en-US" sz="1800" b="1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34ABC8-1306-76DA-13B8-64D2C8FF6D20}"/>
              </a:ext>
            </a:extLst>
          </p:cNvPr>
          <p:cNvSpPr/>
          <p:nvPr/>
        </p:nvSpPr>
        <p:spPr>
          <a:xfrm>
            <a:off x="263791" y="1120678"/>
            <a:ext cx="9167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日本橋おとしより相談センター</a:t>
            </a:r>
            <a:endParaRPr lang="ja-JP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982C1C8F-29DA-74E5-211F-C036424A8B75}"/>
              </a:ext>
            </a:extLst>
          </p:cNvPr>
          <p:cNvSpPr/>
          <p:nvPr/>
        </p:nvSpPr>
        <p:spPr>
          <a:xfrm>
            <a:off x="640487" y="2099259"/>
            <a:ext cx="3312368" cy="1762872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b="1" dirty="0"/>
              <a:t>募集職種</a:t>
            </a:r>
            <a:endParaRPr kumimoji="1" lang="en-US" altLang="ja-JP" sz="2400" b="1" dirty="0"/>
          </a:p>
          <a:p>
            <a:r>
              <a:rPr kumimoji="1" lang="ja-JP" altLang="en-US" b="1" dirty="0"/>
              <a:t>◎主任介護支援専門員</a:t>
            </a:r>
            <a:r>
              <a:rPr kumimoji="1" lang="en-US" altLang="ja-JP" b="1" dirty="0"/>
              <a:t>(</a:t>
            </a:r>
            <a:r>
              <a:rPr kumimoji="1" lang="ja-JP" altLang="en-US" b="1" dirty="0"/>
              <a:t>常勤</a:t>
            </a:r>
            <a:r>
              <a:rPr kumimoji="1" lang="en-US" altLang="ja-JP" b="1" dirty="0"/>
              <a:t>)</a:t>
            </a:r>
            <a:r>
              <a:rPr kumimoji="1" lang="ja-JP" altLang="en-US" b="1" dirty="0"/>
              <a:t>　◎</a:t>
            </a:r>
            <a:r>
              <a:rPr lang="ja-JP" altLang="en-US" b="1" dirty="0"/>
              <a:t>介護支援専門員</a:t>
            </a:r>
            <a:r>
              <a:rPr lang="en-US" altLang="ja-JP" b="1" dirty="0"/>
              <a:t>(</a:t>
            </a:r>
            <a:r>
              <a:rPr lang="ja-JP" altLang="en-US" b="1" dirty="0"/>
              <a:t>パート</a:t>
            </a:r>
            <a:r>
              <a:rPr lang="en-US" altLang="ja-JP" b="1" dirty="0"/>
              <a:t>)</a:t>
            </a:r>
          </a:p>
          <a:p>
            <a:r>
              <a:rPr lang="ja-JP" altLang="en-US" b="1" dirty="0"/>
              <a:t>◎社会福祉士</a:t>
            </a:r>
            <a:r>
              <a:rPr lang="en-US" altLang="ja-JP" b="1" dirty="0"/>
              <a:t>(</a:t>
            </a:r>
            <a:r>
              <a:rPr lang="ja-JP" altLang="en-US" b="1" dirty="0"/>
              <a:t>パート</a:t>
            </a:r>
            <a:r>
              <a:rPr lang="en-US" altLang="ja-JP" b="1" dirty="0"/>
              <a:t>)</a:t>
            </a:r>
            <a:endParaRPr kumimoji="1" lang="ja-JP" altLang="en-US" b="1" dirty="0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75F6E35F-568E-47BB-3F74-1EF0604C0716}"/>
              </a:ext>
            </a:extLst>
          </p:cNvPr>
          <p:cNvSpPr/>
          <p:nvPr/>
        </p:nvSpPr>
        <p:spPr>
          <a:xfrm>
            <a:off x="722998" y="3862131"/>
            <a:ext cx="5456208" cy="122305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600" b="1" i="0" dirty="0">
                <a:solidFill>
                  <a:srgbClr val="424242"/>
                </a:solidFill>
                <a:effectLst/>
                <a:latin typeface="Indeed Sans"/>
              </a:rPr>
              <a:t>『</a:t>
            </a:r>
            <a:r>
              <a:rPr lang="ja-JP" altLang="en-US" sz="1600" b="1" i="0" dirty="0">
                <a:solidFill>
                  <a:srgbClr val="424242"/>
                </a:solidFill>
                <a:effectLst/>
                <a:latin typeface="Indeed Sans"/>
              </a:rPr>
              <a:t>住み慣れた街でずっと暮らしたい</a:t>
            </a:r>
            <a:r>
              <a:rPr lang="en-US" altLang="ja-JP" sz="1600" b="1" dirty="0">
                <a:solidFill>
                  <a:srgbClr val="424242"/>
                </a:solidFill>
                <a:latin typeface="Indeed Sans"/>
              </a:rPr>
              <a:t>』</a:t>
            </a:r>
            <a:r>
              <a:rPr lang="ja-JP" altLang="en-US" sz="1600" b="1" i="0" dirty="0">
                <a:solidFill>
                  <a:srgbClr val="424242"/>
                </a:solidFill>
                <a:effectLst/>
                <a:latin typeface="Indeed Sans"/>
              </a:rPr>
              <a:t>　そんな高齢者の想いを叶えることを使命に、介護保険関連のご相談に応じたり、要介護認定の申請代行やケアプランの作成、サービス事業者と連絡を取って各種調整など、柔軟に対応していきます</a:t>
            </a:r>
            <a:endParaRPr kumimoji="1" lang="ja-JP" altLang="en-US" sz="1600" b="1" dirty="0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F55B40BB-FC6E-D53D-B0EC-225354C10A69}"/>
              </a:ext>
            </a:extLst>
          </p:cNvPr>
          <p:cNvSpPr/>
          <p:nvPr/>
        </p:nvSpPr>
        <p:spPr>
          <a:xfrm>
            <a:off x="4156430" y="1951958"/>
            <a:ext cx="5109083" cy="78008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人形町おとしより相談センター</a:t>
            </a:r>
            <a:r>
              <a:rPr lang="en-US" altLang="ja-JP" b="1" dirty="0"/>
              <a:t>(</a:t>
            </a:r>
            <a:r>
              <a:rPr lang="ja-JP" altLang="en-US" b="1" dirty="0"/>
              <a:t>分室</a:t>
            </a:r>
            <a:r>
              <a:rPr lang="en-US" altLang="ja-JP" b="1" dirty="0"/>
              <a:t>)</a:t>
            </a:r>
            <a:r>
              <a:rPr kumimoji="1" lang="ja-JP" altLang="en-US" b="1" dirty="0"/>
              <a:t> があります</a:t>
            </a:r>
          </a:p>
        </p:txBody>
      </p:sp>
      <p:sp>
        <p:nvSpPr>
          <p:cNvPr id="17" name="吹き出し: 円形 16">
            <a:extLst>
              <a:ext uri="{FF2B5EF4-FFF2-40B4-BE49-F238E27FC236}">
                <a16:creationId xmlns:a16="http://schemas.microsoft.com/office/drawing/2014/main" id="{678036B2-A94C-ADDB-4529-548FBD2C0306}"/>
              </a:ext>
            </a:extLst>
          </p:cNvPr>
          <p:cNvSpPr/>
          <p:nvPr/>
        </p:nvSpPr>
        <p:spPr>
          <a:xfrm>
            <a:off x="5077203" y="2799463"/>
            <a:ext cx="2016224" cy="671788"/>
          </a:xfrm>
          <a:prstGeom prst="wedgeEllipseCallout">
            <a:avLst>
              <a:gd name="adj1" fmla="val -55760"/>
              <a:gd name="adj2" fmla="val 4471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残業はほとんどありません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D4F36DAD-08E1-19F5-87F6-F633D79ECB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559" y="2650328"/>
            <a:ext cx="1067441" cy="107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643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121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HGS創英角ｺﾞｼｯｸUB</vt:lpstr>
      <vt:lpstr>HG丸ｺﾞｼｯｸM-PRO</vt:lpstr>
      <vt:lpstr>Indeed Sans</vt:lpstr>
      <vt:lpstr>ＭＳ Ｐゴシック</vt:lpstr>
      <vt:lpstr>Arial</vt:lpstr>
      <vt:lpstr>Calibri</vt:lpstr>
      <vt:lpstr>Office テーマ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「２０１４介護就職デイ」にご参加頂く企業様へのお願い</dc:title>
  <dc:creator>職業安定行政関係システム</dc:creator>
  <cp:lastModifiedBy>福田良子</cp:lastModifiedBy>
  <cp:revision>130</cp:revision>
  <cp:lastPrinted>2023-09-14T06:48:03Z</cp:lastPrinted>
  <dcterms:created xsi:type="dcterms:W3CDTF">2014-09-12T04:40:31Z</dcterms:created>
  <dcterms:modified xsi:type="dcterms:W3CDTF">2023-09-28T09:09:52Z</dcterms:modified>
</cp:coreProperties>
</file>