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E2332-3D5C-4B99-A929-B723A5AC63D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A688C-3979-41AD-9D3D-422B0C864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5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34DE7F-3CA0-D705-BD0A-5E7DAAB83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4F4489-56D9-37A4-6234-4FB7A9ACD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63C6DA-A297-1036-5020-480D928E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CBDD4A-DE61-808B-EF02-54F8F905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C7079A-E8A1-44D9-55AD-2287037C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74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6069B-270E-5E06-594B-BA595ED8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020408-1FAA-3DB5-BCE4-EFDFEDB27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552372-DA8E-9ECE-342C-1CD94EE2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E47C7-DB7E-C3D2-5B65-E00BC672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58EB77-1273-97BE-6DDA-ED8B9366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99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9BACFD-B5F3-C558-3048-65A71A389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A1B659-7096-29B1-D8A6-2C97BBF2C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B6004-9DE1-D2E5-902F-9D0DB01C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26B77-77AB-C2E3-B145-9E9D017A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0D48A1-ACF2-B518-B27A-11334C32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3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6620E-8C84-F3C0-54BA-16499778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E0800C-2614-2EBF-88F3-410FAC252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9199C-93C8-004A-FE7C-547AC51C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E44E83-1762-7BAA-70C8-A220D27A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39D5CA-AF4C-F06C-6EAD-DB25DED7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5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5AF658-5B0B-02AA-2F10-A9E005BD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7ECF88-DC3B-4DA4-DC8E-77AC243A3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39913D-4682-CFE2-300E-8A617D0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F0313-BECD-7788-8418-F708ED0C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F6C0BC-FB3F-4720-94A9-FCD4D59A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1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60E214-57B8-9222-111F-0FA3579E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D3802-BFB2-87B2-BFB3-04749477E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29B555-BC2C-5924-7037-436DFF3C6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9D73CC-FA76-E81C-83F4-4FF829B4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6927A-B4C9-30C6-67B8-F3854FE4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D45127-0049-12C0-ED53-1BB81298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C2B8A-7DF5-FBE9-E0EA-87C1220FD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00490F-D984-0BEE-B642-CD4239356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D75A16-2B3A-EA15-E75F-19445652C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881F32-3C93-9E8F-F349-E0F22E736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5E36E9-C46A-C46E-BC9D-1580D1116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FF3ACC-CB85-C4D9-2E3E-91759BB4A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2D5454-4785-2229-E79E-C8414A1E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830FBB-A810-2D71-5390-BB303603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19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2AC28B-AF02-FA4B-517E-A1C6CD2E6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8B85C5-95C5-5F6A-552A-F98948D6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28DB37-FDF4-4EB8-8CA4-7643B79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B899D4-3DEE-4917-5DD5-AD6B3E14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7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32EDA3-B983-2BF1-BEDB-F530E9F5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95A911-B102-92A3-F327-613B428D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5487A2-26C2-8B81-2B9C-ADFD8044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14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4A1BD-0A07-1CFA-1DCD-6ED5A970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E0BB06-3206-3463-AC60-756181F2A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8DF076-54FD-31C5-DC9D-4FC8022E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7B837E-DBE4-F3F6-36D1-83B5ECD1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61E827-1D7E-0144-DAAB-812779EF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2CEDFC-0964-9964-94B7-892D20E1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8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CF629-8A5E-9A43-297F-87109A964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6C4C97-D1FD-56F9-8F32-90EBC8406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874DA8-9238-7D77-58DF-D19F0C442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C476FE-15FC-E6EA-3012-D09895E8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E5ED93-6A1C-C14A-92DA-253F2E23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A7C601-633B-AE26-0D76-4D2ECE4B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45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02C4E9-4705-2CDC-7E1D-11D82076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EC38E-EB5A-34BA-1882-A94790BB5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2B531F-353C-90AF-58A1-B3D84F1EA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1AA8-9964-4159-BCB2-D8F53E5998B4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2D6B47-3AD7-518E-4DDF-9F3DA51BD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CD727A-AC81-BC13-C96F-9707BADE8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EF0A-C061-4E50-8B94-97E104023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6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301481C5-2288-F56B-A102-389D129851EF}"/>
              </a:ext>
            </a:extLst>
          </p:cNvPr>
          <p:cNvSpPr/>
          <p:nvPr/>
        </p:nvSpPr>
        <p:spPr>
          <a:xfrm>
            <a:off x="3076953" y="3527247"/>
            <a:ext cx="8593369" cy="31900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B1DED8-CC86-6D9C-9CF4-9E982BA1CA3C}"/>
              </a:ext>
            </a:extLst>
          </p:cNvPr>
          <p:cNvSpPr/>
          <p:nvPr/>
        </p:nvSpPr>
        <p:spPr>
          <a:xfrm>
            <a:off x="-153109" y="140677"/>
            <a:ext cx="95205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中央区佃高齢者介護福祉サービス株式会社　　相生の里</a:t>
            </a:r>
            <a:endParaRPr lang="ja-JP" alt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056614-7BF9-0D57-AE42-79FB3CC83CED}"/>
              </a:ext>
            </a:extLst>
          </p:cNvPr>
          <p:cNvSpPr/>
          <p:nvPr/>
        </p:nvSpPr>
        <p:spPr>
          <a:xfrm>
            <a:off x="-153109" y="598479"/>
            <a:ext cx="116663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0"/>
              </a:rPr>
              <a:t>理念</a:t>
            </a:r>
            <a:endParaRPr lang="en-US" altLang="ja-JP" sz="2400" dirty="0">
              <a:ln w="0"/>
            </a:endParaRPr>
          </a:p>
          <a:p>
            <a:pPr algn="ctr"/>
            <a:r>
              <a:rPr lang="ja-JP" altLang="en-US" sz="2400" b="1" cap="none" spc="0" dirty="0">
                <a:ln w="0"/>
                <a:solidFill>
                  <a:schemeClr val="tx1"/>
                </a:solidFill>
              </a:rPr>
              <a:t>利用者様主体のサービスを個々の提供し、基本的に自由な生活を「気づき」と</a:t>
            </a:r>
            <a:endParaRPr lang="en-US" altLang="ja-JP" sz="2400" b="1" cap="none" spc="0" dirty="0">
              <a:ln w="0"/>
              <a:solidFill>
                <a:schemeClr val="tx1"/>
              </a:solidFill>
            </a:endParaRPr>
          </a:p>
          <a:p>
            <a:pPr algn="ctr"/>
            <a:r>
              <a:rPr lang="ja-JP" altLang="en-US" sz="2400" b="1" cap="none" spc="0" dirty="0">
                <a:ln w="0"/>
                <a:solidFill>
                  <a:schemeClr val="tx1"/>
                </a:solidFill>
              </a:rPr>
              <a:t>「見守り」の介護のもと楽しんでもらい、抑制抑止のない介護を提供いたします。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4803371-4360-F389-DB9E-5F42AC9E4A38}"/>
              </a:ext>
            </a:extLst>
          </p:cNvPr>
          <p:cNvSpPr/>
          <p:nvPr/>
        </p:nvSpPr>
        <p:spPr>
          <a:xfrm>
            <a:off x="87923" y="598479"/>
            <a:ext cx="11582400" cy="14089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B5EBFB0-97AC-1353-C0C2-30F3CAFCC4DF}"/>
              </a:ext>
            </a:extLst>
          </p:cNvPr>
          <p:cNvSpPr/>
          <p:nvPr/>
        </p:nvSpPr>
        <p:spPr>
          <a:xfrm>
            <a:off x="87923" y="3535007"/>
            <a:ext cx="292651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研修制度　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ja-JP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入社時研修　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事業所内研修　</a:t>
            </a:r>
            <a:endParaRPr lang="en-US" altLang="ja-JP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ctr"/>
            <a:r>
              <a:rPr lang="en-US" altLang="ja-JP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介護技術スキルアップ研修等あり</a:t>
            </a:r>
            <a:endParaRPr lang="en-US" altLang="ja-JP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2EB22B-E160-C670-35A8-A6D277EEEC4D}"/>
              </a:ext>
            </a:extLst>
          </p:cNvPr>
          <p:cNvSpPr/>
          <p:nvPr/>
        </p:nvSpPr>
        <p:spPr>
          <a:xfrm>
            <a:off x="24959" y="2090695"/>
            <a:ext cx="1175824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魅力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</a:t>
            </a:r>
            <a:endParaRPr lang="en-US" altLang="ja-JP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平成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17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年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10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月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日より、認知症高齢者グループホーム等複合施設「相生の里」として誕生いたしました。</a:t>
            </a:r>
            <a:br>
              <a:rPr lang="ja-JP" altLang="en-US" sz="1400" dirty="0"/>
            </a:br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中央区の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PFI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事業（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※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）として介護を必要とする高齢者のためのケアハウスやグループホームをはじめ、デイサービス、ケアプラザ、ヘルパーステーション、 定期巡回ステーション、居宅介護事業所など、介護に関するさまざまなニーズに対応する、最新設備を備えた複合施設です。</a:t>
            </a:r>
            <a:br>
              <a:rPr lang="ja-JP" altLang="en-US" sz="1400" dirty="0"/>
            </a:br>
            <a:r>
              <a:rPr lang="en-US" altLang="ja-JP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PFI</a:t>
            </a:r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事業とは</a:t>
            </a:r>
            <a:br>
              <a:rPr lang="ja-JP" altLang="en-US" sz="1400" dirty="0"/>
            </a:br>
            <a:r>
              <a:rPr lang="ja-JP" alt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「民間資金等の活用による公共施設等の促進に関する法律（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PFI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法）」に基づいて実施する事業のことです。</a:t>
            </a:r>
            <a:endParaRPr lang="en-US" altLang="ja-JP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FA4B7ED-0FFB-F0E6-9100-5D7A7F19DBD3}"/>
              </a:ext>
            </a:extLst>
          </p:cNvPr>
          <p:cNvSpPr/>
          <p:nvPr/>
        </p:nvSpPr>
        <p:spPr>
          <a:xfrm>
            <a:off x="66935" y="2066743"/>
            <a:ext cx="11624376" cy="14089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5D8F899-430B-ABA3-D29B-8A193081E211}"/>
              </a:ext>
            </a:extLst>
          </p:cNvPr>
          <p:cNvSpPr/>
          <p:nvPr/>
        </p:nvSpPr>
        <p:spPr>
          <a:xfrm>
            <a:off x="102103" y="3535007"/>
            <a:ext cx="2926514" cy="829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61E1C5-6EDE-3000-3513-21AA4480F589}"/>
              </a:ext>
            </a:extLst>
          </p:cNvPr>
          <p:cNvSpPr/>
          <p:nvPr/>
        </p:nvSpPr>
        <p:spPr>
          <a:xfrm>
            <a:off x="2000297" y="3499642"/>
            <a:ext cx="7807569" cy="36779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ある日のヘルパーさんの一日の流れ</a:t>
            </a:r>
            <a:endParaRPr lang="en-US" altLang="ja-JP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８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１０　事業所へ出勤　手洗いうがいをして　ロッカールームでユニホームへ着替え</a:t>
            </a:r>
          </a:p>
          <a:p>
            <a:pPr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８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２０　体温測定・体調確認・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Web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打刻　</a:t>
            </a:r>
          </a:p>
          <a:p>
            <a:pPr indent="66675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本日の稼働表確認（当日キャンセルなど連絡が入ることがある最終チェック）</a:t>
            </a:r>
          </a:p>
          <a:p>
            <a:pPr indent="66675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基本的な申し送りは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Web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で共有されているが特別な内容が無いか確認</a:t>
            </a:r>
          </a:p>
          <a:p>
            <a:pPr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８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３０（電動）自転車稼働出発</a:t>
            </a:r>
          </a:p>
          <a:p>
            <a:pPr indent="53340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稼働表に合わせて業務を遂行</a:t>
            </a:r>
          </a:p>
          <a:p>
            <a:pPr marL="53975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空き時間は帰所し事業所内で報告や事務業務を実施</a:t>
            </a:r>
          </a:p>
          <a:p>
            <a:pPr indent="53340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（お昼休憩・移動以外は業務として訪問介護以外の業務もある）</a:t>
            </a:r>
          </a:p>
          <a:p>
            <a:pPr indent="66675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お昼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時間休憩</a:t>
            </a:r>
          </a:p>
          <a:p>
            <a:pPr indent="80010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※稼働表を確認し空いている時間で１時間休憩をとる</a:t>
            </a:r>
          </a:p>
          <a:p>
            <a:pPr indent="80010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※施設内の休憩室にて休憩（外で休憩も可）</a:t>
            </a:r>
          </a:p>
          <a:p>
            <a:pPr indent="80010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※館内は全館禁煙の為喫煙者は区の喫煙所へ</a:t>
            </a:r>
          </a:p>
          <a:p>
            <a:pPr indent="800100"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※午後一体調確認・検温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お昼休憩後も稼働表に合わせて業務を遂行</a:t>
            </a:r>
          </a:p>
          <a:p>
            <a:pPr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１７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２０　本日の業務内容の振り返りと明日の稼働表確認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※重要事項・留意事項などがある場合は管理者・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責へ報告</a:t>
            </a:r>
          </a:p>
          <a:p>
            <a:pPr algn="just"/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１７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: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３０　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We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ｂ打刻・着替え・帰宅</a:t>
            </a:r>
          </a:p>
          <a:p>
            <a:pPr algn="ctr"/>
            <a:endParaRPr lang="en-US" altLang="ja-JP" b="0" cap="none" spc="0" dirty="0">
              <a:ln w="0"/>
              <a:solidFill>
                <a:schemeClr val="tx1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57FFE2A-2896-EAD5-AA1C-7BB548AE00C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412" y="3791578"/>
            <a:ext cx="1317823" cy="129089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C34219B-923E-DE4F-BCCE-A81D2E9F382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339" y="3603468"/>
            <a:ext cx="906863" cy="138499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3240E60-6462-D51B-1290-74722103F6F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939" y="5122285"/>
            <a:ext cx="1040123" cy="145617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47AF32B-6AA7-8573-430E-A816F99911A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42" y="5213137"/>
            <a:ext cx="1481752" cy="147987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77FE633-37A1-A742-075C-3CEFE3704B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66" y="4408378"/>
            <a:ext cx="1540569" cy="94548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D88462F-C28F-ED66-AFD6-B955D067C8B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51" y="4838419"/>
            <a:ext cx="1306286" cy="932688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5990DFB-D7AB-D057-7C39-4696C41E7A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49" y="5757681"/>
            <a:ext cx="1489166" cy="93533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DC00078-C038-04C2-2B75-A6B672A8B8D5}"/>
              </a:ext>
            </a:extLst>
          </p:cNvPr>
          <p:cNvSpPr/>
          <p:nvPr/>
        </p:nvSpPr>
        <p:spPr>
          <a:xfrm>
            <a:off x="796758" y="4432990"/>
            <a:ext cx="2313139" cy="2154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施設外観</a:t>
            </a:r>
            <a:endParaRPr lang="ja-JP" altLang="en-US" sz="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E1C21F1-B392-601B-AA61-9119130BD536}"/>
              </a:ext>
            </a:extLst>
          </p:cNvPr>
          <p:cNvSpPr/>
          <p:nvPr/>
        </p:nvSpPr>
        <p:spPr>
          <a:xfrm>
            <a:off x="1382056" y="5771107"/>
            <a:ext cx="2313139" cy="2154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施設外観（西側夜景）</a:t>
            </a:r>
            <a:endParaRPr lang="ja-JP" altLang="en-US" sz="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535E6C0-86AD-EEE2-E32A-239FFA4E7151}"/>
              </a:ext>
            </a:extLst>
          </p:cNvPr>
          <p:cNvSpPr/>
          <p:nvPr/>
        </p:nvSpPr>
        <p:spPr>
          <a:xfrm>
            <a:off x="1619403" y="6378413"/>
            <a:ext cx="126303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ヘルパーステーションあいおい入口</a:t>
            </a:r>
          </a:p>
        </p:txBody>
      </p:sp>
    </p:spTree>
    <p:extLst>
      <p:ext uri="{BB962C8B-B14F-4D97-AF65-F5344CB8AC3E}">
        <p14:creationId xmlns:p14="http://schemas.microsoft.com/office/powerpoint/2010/main" val="404150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437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游明朝</vt:lpstr>
      <vt:lpstr>Arial</vt:lpstr>
      <vt:lpstr>Verdana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sup92440</dc:creator>
  <cp:lastModifiedBy>sup93220</cp:lastModifiedBy>
  <cp:revision>7</cp:revision>
  <cp:lastPrinted>2022-09-20T03:04:51Z</cp:lastPrinted>
  <dcterms:created xsi:type="dcterms:W3CDTF">2022-09-15T03:45:09Z</dcterms:created>
  <dcterms:modified xsi:type="dcterms:W3CDTF">2023-09-07T02:05:54Z</dcterms:modified>
</cp:coreProperties>
</file>