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12192000" cy="6858000"/>
  <p:notesSz cx="6797675" cy="9926638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588EFB-3B95-447A-B7C6-0E249FBCB226}" type="datetime1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9/22/2023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E357A0-8177-46BC-BFCE-19D99E3453CC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59C4CFB-3E45-4FC7-9A01-D69D87A01C4F}" type="datetime1">
              <a:rPr lang="en-US" altLang="ja-JP" noProof="0" smtClean="0"/>
              <a:pPr/>
              <a:t>9/22/2023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C366290-4595-5745-A50F-D5EC13BAC604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665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フリーフォーム:図形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フリーフォーム:図形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フリーフォーム:図形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23" name="フリーフォーム:図形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チーム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フリーフォーム:図形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タイトル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sz="4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	</a:t>
            </a:r>
          </a:p>
        </p:txBody>
      </p:sp>
      <p:sp>
        <p:nvSpPr>
          <p:cNvPr id="39" name="図プレースホルダー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0" name="図プレースホルダー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1" name="図プレースホルダー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2" name="図プレースホルダー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7" name="テキスト プレースホルダー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8" name="テキスト プレースホルダー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9" name="テキスト プレースホルダー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0" name="テキスト プレースホルダー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2" name="テキスト プレースホルダー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3" name="テキスト プレースホルダー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4" name="テキスト プレースホルダー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5" name="テキスト プレースホルダー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" name="図プレースホルダー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" name="図プレースホルダー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7" name="図プレースホルダー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8" name="図プレースホルダー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9" name="テキスト プレースホルダー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0" name="テキスト プレースホルダー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1" name="テキスト プレースホルダー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2" name="テキスト プレースホルダー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3" name="テキスト プレースホルダー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" name="テキスト プレースホルダー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5" name="テキスト プレースホルダー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6" name="テキスト プレースホルダー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ムライ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フリーフォーム:図形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フリーフォーム:図形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フリーフォーム:図形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フリーフォーム:図形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プレースホルダー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29" name="テキスト プレースホルダー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30" name="テキスト プレースホルダー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33" name="テキスト プレースホルダー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  <p:sp>
        <p:nvSpPr>
          <p:cNvPr id="52" name="タイトル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sz="4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リーフォーム:図形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フリーフォーム:図形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30" name="フリーフォーム:図形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sz="4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	</a:t>
            </a:r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:図形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フリーフォーム:図形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marL="283464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sz="4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	</a:t>
            </a:r>
          </a:p>
        </p:txBody>
      </p:sp>
      <p:sp>
        <p:nvSpPr>
          <p:cNvPr id="30" name="テキスト プレースホルダー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1" name="コンテンツ プレースホルダー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画像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フリーフォーム:図形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sz="4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48" name="フリーフォーム:図形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図プレースホルダー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結び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:図形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rtlCol="0" anchor="b"/>
          <a:lstStyle>
            <a:lvl1pPr algn="ctr">
              <a:defRPr sz="6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16" name="フリーフォーム:図形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フリーフォーム:図形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フリーフォーム:図形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フリーフォーム:図形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sz="4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リーフォーム:図形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フリーフォーム:図形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sz="4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図形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フリーフォーム:図形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2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議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フリーフォーム:図形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 rtlCol="0"/>
          <a:lstStyle>
            <a:lvl1pPr algn="ctr">
              <a:defRPr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 rtlCol="0"/>
          <a:lstStyle>
            <a:lvl1pPr marL="0" indent="0" algn="r">
              <a:buNone/>
              <a:defRPr sz="2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 algn="r">
              <a:buNone/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 algn="r">
              <a:buNone/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 algn="r">
              <a:buNone/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5" name="フリーフォーム:図形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フリーフォーム:図形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フリーフォーム:図形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キャプション付きの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sz="4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pic>
        <p:nvPicPr>
          <p:cNvPr id="9" name="画像 8" descr="図形、円&#10;&#10;説明の自動生成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フリーフォーム:図形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図プレースホルダー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フリーフォーム:図形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rtlCol="0" anchor="b"/>
          <a:lstStyle>
            <a:lvl1pPr>
              <a:defRPr sz="60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60320" y="4852035"/>
            <a:ext cx="4840641" cy="551411"/>
          </a:xfrm>
        </p:spPr>
        <p:txBody>
          <a:bodyPr rtlCol="0"/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9" name="フリーフォーム:図形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フリーフォーム:図形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フリーフォーム:図形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フリーフォーム:図形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:図形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フリーフォーム:図形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sz="4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	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sz="4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	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3" name="フリーフォーム:図形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フリーフォーム:図形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図形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フリーフォーム:図形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フリーフォーム:図形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sz="4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	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:図形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フリーフォーム:図形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pic>
        <p:nvPicPr>
          <p:cNvPr id="26" name="グラフィック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sz="24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22" name="フリーフォーム:図形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フリーフォーム:図形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タイトル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sz="4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	</a:t>
            </a:r>
          </a:p>
        </p:txBody>
      </p:sp>
      <p:sp>
        <p:nvSpPr>
          <p:cNvPr id="28" name="フリーフォーム:図形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図プレースホルダー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0" name="図プレースホルダー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1" name="図プレースホルダー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2" name="図プレースホルダー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7" name="テキスト プレースホルダー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48" name="テキスト プレースホルダー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9" name="テキスト プレースホルダー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0" name="テキスト プレースホルダー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2" name="テキスト プレースホルダー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3" name="テキスト プレースホルダー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4" name="テキスト プレースホルダー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5" name="テキスト プレースホルダー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8" name="フリーフォーム:図形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ja-JP" altLang="en-US" baseline="0" noProof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20XX</a:t>
            </a:r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FB4751-880F-D840-AAA9-3A15815CC996}" type="slidenum">
              <a:rPr lang="en-US" altLang="ja-JP" smtClean="0"/>
              <a:pPr/>
              <a:t>‹#›</a:t>
            </a:fld>
            <a:endParaRPr lang="ja-JP" altLang="en-US"/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60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n-US" altLang="ja-JP" dirty="0"/>
          </a:p>
          <a:p>
            <a:pPr rtl="0"/>
            <a:endParaRPr lang="en-US" altLang="ja-JP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3F1B41E-0FAF-0066-5EA1-14B1FCB4F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117" y="5904379"/>
            <a:ext cx="3665220" cy="793657"/>
          </a:xfrm>
        </p:spPr>
        <p:txBody>
          <a:bodyPr/>
          <a:lstStyle/>
          <a:p>
            <a:r>
              <a:rPr lang="ja-JP" altLang="en-US" sz="2800" dirty="0"/>
              <a:t>まっすぐケア　</a:t>
            </a:r>
            <a:r>
              <a:rPr lang="ja-JP" altLang="ja-JP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採用担当：増田</a:t>
            </a:r>
            <a:endParaRPr lang="ja-JP" altLang="en-US" sz="2800" dirty="0"/>
          </a:p>
        </p:txBody>
      </p: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B7E243D2-5DC7-A272-C38F-F76D1B15FAB2}"/>
              </a:ext>
            </a:extLst>
          </p:cNvPr>
          <p:cNvSpPr txBox="1"/>
          <p:nvPr/>
        </p:nvSpPr>
        <p:spPr>
          <a:xfrm>
            <a:off x="1724025" y="4305300"/>
            <a:ext cx="3129467" cy="165576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一日の流れ（例）</a:t>
            </a:r>
          </a:p>
          <a:p>
            <a:pPr algn="just"/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9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入室</a:t>
            </a:r>
          </a:p>
          <a:p>
            <a:pPr algn="just"/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9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30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訪問看護師サポート</a:t>
            </a:r>
          </a:p>
          <a:p>
            <a:pPr algn="just"/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洗濯・掃除</a:t>
            </a:r>
          </a:p>
          <a:p>
            <a:pPr algn="just"/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訪問入浴サポート</a:t>
            </a:r>
          </a:p>
          <a:p>
            <a:pPr algn="just"/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昼食介助</a:t>
            </a:r>
          </a:p>
          <a:p>
            <a:pPr algn="just"/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13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排泄介助・体位変換</a:t>
            </a:r>
          </a:p>
          <a:p>
            <a:pPr algn="just"/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14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次回入浴準備・記録・退室</a:t>
            </a:r>
          </a:p>
        </p:txBody>
      </p:sp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3EEFA6DF-F5AE-878C-4F60-DC6B5EF83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5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91" y="2753043"/>
            <a:ext cx="4914900" cy="3932555"/>
          </a:xfrm>
          <a:prstGeom prst="rect">
            <a:avLst/>
          </a:prstGeom>
        </p:spPr>
      </p:pic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A1BF0E89-1E44-EB10-23B8-CB7F110B4FDE}"/>
              </a:ext>
            </a:extLst>
          </p:cNvPr>
          <p:cNvSpPr/>
          <p:nvPr/>
        </p:nvSpPr>
        <p:spPr>
          <a:xfrm>
            <a:off x="6581774" y="511810"/>
            <a:ext cx="4791075" cy="1774190"/>
          </a:xfrm>
          <a:prstGeom prst="wedgeEllipseCallout">
            <a:avLst>
              <a:gd name="adj1" fmla="val -6779"/>
              <a:gd name="adj2" fmla="val 6702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1D4663-507A-8CA8-1E49-9DE680EB0349}"/>
              </a:ext>
            </a:extLst>
          </p:cNvPr>
          <p:cNvSpPr txBox="1"/>
          <p:nvPr/>
        </p:nvSpPr>
        <p:spPr>
          <a:xfrm>
            <a:off x="6934200" y="1029711"/>
            <a:ext cx="4000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33350" algn="just"/>
            <a:r>
              <a:rPr lang="ja-JP" altLang="ja-JP" sz="1200" kern="100" dirty="0">
                <a:solidFill>
                  <a:schemeClr val="accent6">
                    <a:lumMod val="10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介護は全く初めてでしたが、先輩から一つ一つ教えてもらうことができ、安心して覚えることができました。</a:t>
            </a:r>
          </a:p>
          <a:p>
            <a:pPr algn="just"/>
            <a:r>
              <a:rPr lang="ja-JP" altLang="ja-JP" sz="1200" kern="100" dirty="0">
                <a:solidFill>
                  <a:schemeClr val="accent6">
                    <a:lumMod val="10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わからないことはすぐに聞ける環境にあり、心強いです。</a:t>
            </a:r>
          </a:p>
          <a:p>
            <a:pPr algn="just"/>
            <a:r>
              <a:rPr lang="ja-JP" altLang="ja-JP" sz="1200" kern="100" dirty="0">
                <a:solidFill>
                  <a:schemeClr val="accent6">
                    <a:lumMod val="10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家庭の事情や通勤に配慮していただき助かっています</a:t>
            </a:r>
          </a:p>
          <a:p>
            <a:endParaRPr kumimoji="1" lang="ja-JP" altLang="en-US" dirty="0"/>
          </a:p>
        </p:txBody>
      </p:sp>
      <p:pic>
        <p:nvPicPr>
          <p:cNvPr id="6" name="図 5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9CAB2E6E-62EB-8931-9BD2-DF4E8AE8DD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25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9" y="208387"/>
            <a:ext cx="5776953" cy="39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theme/theme1.xml><?xml version="1.0" encoding="utf-8"?>
<a:theme xmlns:a="http://schemas.openxmlformats.org/drawingml/2006/main" name="ユーザー設定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735_TF11964407_Win32" id="{F6C2ABF3-C322-42BE-B48A-63C78EC4C218}" vid="{F577DF72-62B0-42B0-B34E-786789A7979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{AB620B4E-4102-479E-8F66-7E75C837DEBE}tf11964407_win32</Template>
  <TotalTime>19</TotalTime>
  <Words>107</Words>
  <Application>Microsoft Office PowerPoint</Application>
  <PresentationFormat>ワイド画面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游明朝</vt:lpstr>
      <vt:lpstr>Arial</vt:lpstr>
      <vt:lpstr>Courier New</vt:lpstr>
      <vt:lpstr>Gill Sans Nova Light</vt:lpstr>
      <vt:lpstr>ユーザー設定</vt:lpstr>
      <vt:lpstr>まっすぐケア　採用担当：増田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まっすぐケア</dc:title>
  <dc:creator>まっすぐ株式会社まっすぐケア</dc:creator>
  <cp:lastModifiedBy>まっすぐ株式会社まっすぐケア</cp:lastModifiedBy>
  <cp:revision>4</cp:revision>
  <dcterms:created xsi:type="dcterms:W3CDTF">2023-09-19T06:24:21Z</dcterms:created>
  <dcterms:modified xsi:type="dcterms:W3CDTF">2023-09-22T00:22:56Z</dcterms:modified>
</cp:coreProperties>
</file>